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2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7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8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1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05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5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6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6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83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19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9208-EF89-4A3C-945C-A5FBFAF45F1D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6F4F-0D37-4F7E-9464-803F3B9F8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8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039D2D0-55FA-421B-AB06-B153B6E56598}"/>
              </a:ext>
            </a:extLst>
          </p:cNvPr>
          <p:cNvSpPr/>
          <p:nvPr/>
        </p:nvSpPr>
        <p:spPr>
          <a:xfrm>
            <a:off x="1376795" y="155863"/>
            <a:ext cx="6390410" cy="717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kern="1600" cap="all" dirty="0" err="1">
                <a:effectLst/>
                <a:latin typeface="Times New Roman" panose="02020603050405020304" pitchFamily="18" charset="0"/>
              </a:rPr>
              <a:t>tez</a:t>
            </a:r>
            <a:r>
              <a:rPr lang="ky-KG" sz="1800" b="1" kern="1600" cap="all" dirty="0">
                <a:effectLst/>
                <a:latin typeface="Times New Roman" panose="02020603050405020304" pitchFamily="18" charset="0"/>
              </a:rPr>
              <a:t> KONUSU </a:t>
            </a:r>
            <a:endParaRPr lang="ru-RU" sz="1800" b="1" kern="1600" cap="all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r-T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Öğrencinin adı ve soyadı, Danışmanın adı ve soyadı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Ana</a:t>
            </a:r>
            <a:r>
              <a:rPr lang="tr-TR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ilim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Dal</a:t>
            </a:r>
            <a:r>
              <a:rPr lang="tr-TR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ı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68B0B31-BCC2-4C64-A623-A36828B88C46}"/>
              </a:ext>
            </a:extLst>
          </p:cNvPr>
          <p:cNvSpPr/>
          <p:nvPr/>
        </p:nvSpPr>
        <p:spPr>
          <a:xfrm>
            <a:off x="280555" y="1006186"/>
            <a:ext cx="4000500" cy="957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  <a:p>
            <a:pPr algn="ctr"/>
            <a:r>
              <a:rPr lang="ru-RU" sz="1350" dirty="0"/>
              <a:t>М</a:t>
            </a:r>
            <a:r>
              <a:rPr lang="ru-RU" sz="1350" dirty="0" smtClean="0"/>
              <a:t>азмуну </a:t>
            </a:r>
            <a:endParaRPr lang="ru-RU" sz="135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B479BEE-D1DD-4667-882D-6A73401E7897}"/>
              </a:ext>
            </a:extLst>
          </p:cNvPr>
          <p:cNvSpPr/>
          <p:nvPr/>
        </p:nvSpPr>
        <p:spPr>
          <a:xfrm>
            <a:off x="4862945" y="1006186"/>
            <a:ext cx="4000500" cy="957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50" dirty="0"/>
              <a:t>Ö</a:t>
            </a:r>
            <a:r>
              <a:rPr lang="en-US" sz="1350" dirty="0" err="1" smtClean="0"/>
              <a:t>zet</a:t>
            </a:r>
            <a:r>
              <a:rPr lang="en-US" sz="1350" dirty="0" smtClean="0"/>
              <a:t> </a:t>
            </a:r>
            <a:endParaRPr lang="ru-RU" sz="135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3FC1A45-3CDC-406E-8860-E0249855DCFB}"/>
              </a:ext>
            </a:extLst>
          </p:cNvPr>
          <p:cNvSpPr/>
          <p:nvPr/>
        </p:nvSpPr>
        <p:spPr>
          <a:xfrm>
            <a:off x="280555" y="2096945"/>
            <a:ext cx="4000500" cy="957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  <a:r>
              <a:rPr lang="en-US" sz="1400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400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literatür</a:t>
            </a:r>
            <a:r>
              <a:rPr lang="en-US" sz="1400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taraması</a:t>
            </a:r>
            <a:endParaRPr lang="en-US" sz="1400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Киришүү</a:t>
            </a:r>
            <a:r>
              <a:rPr lang="ru-RU" sz="1400" spc="-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2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</a:t>
            </a:r>
            <a:r>
              <a:rPr lang="ru-RU" sz="1400" spc="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spc="2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</a:t>
            </a:r>
            <a:r>
              <a:rPr lang="ru-RU" sz="1400" spc="2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1400" spc="2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spc="1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spc="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2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endParaRPr lang="ru-RU" sz="1400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5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D65E9FD-CE39-4349-8905-3535D075B886}"/>
              </a:ext>
            </a:extLst>
          </p:cNvPr>
          <p:cNvSpPr/>
          <p:nvPr/>
        </p:nvSpPr>
        <p:spPr>
          <a:xfrm>
            <a:off x="4862945" y="2096944"/>
            <a:ext cx="4000500" cy="957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20" dirty="0" err="1">
                <a:latin typeface="Segoe UI"/>
                <a:cs typeface="Segoe UI"/>
              </a:rPr>
              <a:t>Malzeme</a:t>
            </a:r>
            <a:r>
              <a:rPr lang="en-US" sz="1400" spc="20" dirty="0">
                <a:latin typeface="Segoe UI"/>
                <a:cs typeface="Segoe UI"/>
              </a:rPr>
              <a:t>/</a:t>
            </a:r>
            <a:r>
              <a:rPr lang="en-US" sz="1400" spc="20" dirty="0" err="1">
                <a:latin typeface="Segoe UI"/>
                <a:cs typeface="Segoe UI"/>
              </a:rPr>
              <a:t>Yöntem</a:t>
            </a:r>
            <a:r>
              <a:rPr lang="en-US" sz="1400" spc="20" dirty="0">
                <a:latin typeface="Segoe UI"/>
                <a:cs typeface="Segoe UI"/>
              </a:rPr>
              <a:t>/Model</a:t>
            </a:r>
          </a:p>
          <a:p>
            <a:pPr algn="ctr"/>
            <a:r>
              <a:rPr lang="ru-RU" sz="1400" spc="20" dirty="0">
                <a:latin typeface="Segoe UI"/>
                <a:cs typeface="Segoe UI"/>
              </a:rPr>
              <a:t>Ма</a:t>
            </a:r>
            <a:r>
              <a:rPr lang="ru-RU" sz="1400" spc="-25" dirty="0">
                <a:latin typeface="Segoe UI"/>
                <a:cs typeface="Segoe UI"/>
              </a:rPr>
              <a:t>т</a:t>
            </a:r>
            <a:r>
              <a:rPr lang="ru-RU" sz="1400" spc="15" dirty="0">
                <a:latin typeface="Segoe UI"/>
                <a:cs typeface="Segoe UI"/>
              </a:rPr>
              <a:t>ериа</a:t>
            </a:r>
            <a:r>
              <a:rPr lang="ru-RU" sz="1400" spc="20" dirty="0">
                <a:latin typeface="Segoe UI"/>
                <a:cs typeface="Segoe UI"/>
              </a:rPr>
              <a:t>л/</a:t>
            </a:r>
            <a:r>
              <a:rPr lang="ru-RU" sz="1400" spc="20" dirty="0" err="1">
                <a:latin typeface="Segoe UI"/>
                <a:cs typeface="Segoe UI"/>
              </a:rPr>
              <a:t>Ыкма</a:t>
            </a:r>
            <a:r>
              <a:rPr lang="ru-RU" sz="1400" spc="20" dirty="0">
                <a:latin typeface="Segoe UI"/>
                <a:cs typeface="Segoe UI"/>
              </a:rPr>
              <a:t>/М</a:t>
            </a:r>
            <a:r>
              <a:rPr lang="ru-RU" sz="1400" spc="-5" dirty="0">
                <a:latin typeface="Segoe UI"/>
                <a:cs typeface="Segoe UI"/>
              </a:rPr>
              <a:t>о</a:t>
            </a:r>
            <a:r>
              <a:rPr lang="ru-RU" sz="1400" spc="15" dirty="0">
                <a:latin typeface="Segoe UI"/>
                <a:cs typeface="Segoe UI"/>
              </a:rPr>
              <a:t>де</a:t>
            </a:r>
            <a:r>
              <a:rPr lang="ru-RU" sz="1400" spc="20" dirty="0">
                <a:latin typeface="Segoe UI"/>
                <a:cs typeface="Segoe UI"/>
              </a:rPr>
              <a:t>л</a:t>
            </a:r>
            <a:r>
              <a:rPr lang="ru-RU" sz="1400" spc="15" dirty="0">
                <a:latin typeface="Segoe UI"/>
                <a:cs typeface="Segoe UI"/>
              </a:rPr>
              <a:t>ь</a:t>
            </a:r>
            <a:endParaRPr lang="ru-RU" sz="1400" dirty="0">
              <a:latin typeface="Segoe UI"/>
              <a:cs typeface="Segoe UI"/>
            </a:endParaRPr>
          </a:p>
          <a:p>
            <a:pPr algn="ctr"/>
            <a:endParaRPr lang="ru-RU" sz="135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DF69E17-575F-4C6C-A65E-2B23A7C9CED7}"/>
              </a:ext>
            </a:extLst>
          </p:cNvPr>
          <p:cNvSpPr/>
          <p:nvPr/>
        </p:nvSpPr>
        <p:spPr>
          <a:xfrm>
            <a:off x="280555" y="3187704"/>
            <a:ext cx="4000500" cy="352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Sonuçlar</a:t>
            </a:r>
            <a:r>
              <a:rPr lang="en-US" sz="14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4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Sonuçlar</a:t>
            </a:r>
            <a:endParaRPr lang="ru-RU" sz="1400" spc="8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spc="8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spc="-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ru-RU" sz="1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</a:t>
            </a:r>
            <a:r>
              <a:rPr lang="ru-RU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йжалар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жыйынтыктар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5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602B24C-ED40-47D6-8454-72FA82D0D94B}"/>
              </a:ext>
            </a:extLst>
          </p:cNvPr>
          <p:cNvSpPr/>
          <p:nvPr/>
        </p:nvSpPr>
        <p:spPr>
          <a:xfrm>
            <a:off x="4862945" y="3187703"/>
            <a:ext cx="4000500" cy="2664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Sonuçların</a:t>
            </a:r>
            <a:r>
              <a:rPr lang="en-US" sz="1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tartışılması</a:t>
            </a:r>
            <a:r>
              <a:rPr lang="en-US" sz="1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нтык</a:t>
            </a:r>
            <a:r>
              <a:rPr lang="ru-RU" sz="1400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spc="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1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1400" spc="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</a:t>
            </a:r>
            <a:r>
              <a:rPr lang="ru-RU" sz="1400" spc="-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400" spc="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400" spc="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5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1FB28E2-B207-48DF-A5AF-D3096574BAF4}"/>
              </a:ext>
            </a:extLst>
          </p:cNvPr>
          <p:cNvSpPr/>
          <p:nvPr/>
        </p:nvSpPr>
        <p:spPr>
          <a:xfrm>
            <a:off x="4862945" y="6082475"/>
            <a:ext cx="4000500" cy="631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Kaynaklar</a:t>
            </a: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200" spc="-5" dirty="0" err="1">
                <a:latin typeface="Segoe UI"/>
                <a:cs typeface="Segoe UI"/>
              </a:rPr>
              <a:t>К</a:t>
            </a:r>
            <a:r>
              <a:rPr lang="ru-RU" sz="1200" spc="20" dirty="0" err="1">
                <a:latin typeface="Segoe UI"/>
                <a:cs typeface="Segoe UI"/>
              </a:rPr>
              <a:t>ол</a:t>
            </a:r>
            <a:r>
              <a:rPr lang="ru-RU" sz="1200" spc="15" dirty="0" err="1">
                <a:latin typeface="Segoe UI"/>
                <a:cs typeface="Segoe UI"/>
              </a:rPr>
              <a:t>д</a:t>
            </a:r>
            <a:r>
              <a:rPr lang="ru-RU" sz="1200" spc="25" dirty="0" err="1">
                <a:latin typeface="Segoe UI"/>
                <a:cs typeface="Segoe UI"/>
              </a:rPr>
              <a:t>о</a:t>
            </a:r>
            <a:r>
              <a:rPr lang="ru-RU" sz="1200" spc="15" dirty="0" err="1">
                <a:latin typeface="Segoe UI"/>
                <a:cs typeface="Segoe UI"/>
              </a:rPr>
              <a:t>н</a:t>
            </a:r>
            <a:r>
              <a:rPr lang="ru-RU" sz="1200" spc="-80" dirty="0" err="1">
                <a:latin typeface="Segoe UI"/>
                <a:cs typeface="Segoe UI"/>
              </a:rPr>
              <a:t>у</a:t>
            </a:r>
            <a:r>
              <a:rPr lang="ru-RU" sz="1200" spc="15" dirty="0" err="1">
                <a:latin typeface="Segoe UI"/>
                <a:cs typeface="Segoe UI"/>
              </a:rPr>
              <a:t>л</a:t>
            </a:r>
            <a:r>
              <a:rPr lang="ru-RU" sz="1200" spc="-50" dirty="0" err="1">
                <a:latin typeface="Segoe UI"/>
                <a:cs typeface="Segoe UI"/>
              </a:rPr>
              <a:t>г</a:t>
            </a:r>
            <a:r>
              <a:rPr lang="ru-RU" sz="1200" spc="15" dirty="0" err="1">
                <a:latin typeface="Segoe UI"/>
                <a:cs typeface="Segoe UI"/>
              </a:rPr>
              <a:t>ан</a:t>
            </a:r>
            <a:r>
              <a:rPr lang="ru-RU" sz="1200" spc="-15" dirty="0">
                <a:latin typeface="Segoe UI"/>
                <a:cs typeface="Segoe UI"/>
              </a:rPr>
              <a:t> </a:t>
            </a:r>
            <a:r>
              <a:rPr lang="ru-RU" sz="1200" spc="15" dirty="0" err="1">
                <a:latin typeface="Segoe UI"/>
                <a:cs typeface="Segoe UI"/>
              </a:rPr>
              <a:t>ад</a:t>
            </a:r>
            <a:r>
              <a:rPr lang="ru-RU" sz="1200" spc="20" dirty="0" err="1">
                <a:latin typeface="Segoe UI"/>
                <a:cs typeface="Segoe UI"/>
              </a:rPr>
              <a:t>а</a:t>
            </a:r>
            <a:r>
              <a:rPr lang="ru-RU" sz="1200" spc="15" dirty="0" err="1">
                <a:latin typeface="Segoe UI"/>
                <a:cs typeface="Segoe UI"/>
              </a:rPr>
              <a:t>бия</a:t>
            </a:r>
            <a:r>
              <a:rPr lang="ru-RU" sz="1200" spc="20" dirty="0" err="1">
                <a:latin typeface="Segoe UI"/>
                <a:cs typeface="Segoe UI"/>
              </a:rPr>
              <a:t>т</a:t>
            </a:r>
            <a:r>
              <a:rPr lang="ru-RU" sz="1200" spc="15" dirty="0" err="1">
                <a:latin typeface="Segoe UI"/>
                <a:cs typeface="Segoe UI"/>
              </a:rPr>
              <a:t>тар</a:t>
            </a:r>
            <a:endParaRPr lang="ru-RU" sz="1200" dirty="0">
              <a:latin typeface="Segoe UI"/>
              <a:cs typeface="Segoe UI"/>
            </a:endParaRPr>
          </a:p>
          <a:p>
            <a:pPr algn="ctr"/>
            <a:endParaRPr lang="ru-RU" sz="135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41E11AF-415C-444B-A33F-4E1D2D5F596E}"/>
              </a:ext>
            </a:extLst>
          </p:cNvPr>
          <p:cNvSpPr txBox="1"/>
          <p:nvPr/>
        </p:nvSpPr>
        <p:spPr>
          <a:xfrm>
            <a:off x="163001" y="162923"/>
            <a:ext cx="121379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ru-RU" dirty="0" smtClean="0"/>
              <a:t>2</a:t>
            </a:r>
            <a:r>
              <a:rPr lang="en-US" dirty="0" smtClean="0"/>
              <a:t> </a:t>
            </a:r>
            <a:r>
              <a:rPr lang="en-US" dirty="0"/>
              <a:t>format</a:t>
            </a:r>
          </a:p>
          <a:p>
            <a:r>
              <a:rPr lang="en-US" dirty="0"/>
              <a:t>42 X 60 cm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986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50</Words>
  <Application>Microsoft Office PowerPoint</Application>
  <PresentationFormat>Ekran Gösterisi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Times New Roman</vt:lpstr>
      <vt:lpstr>Тема Office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Эмил ОМУРЗАК</dc:creator>
  <cp:lastModifiedBy>422038</cp:lastModifiedBy>
  <cp:revision>5</cp:revision>
  <dcterms:created xsi:type="dcterms:W3CDTF">2023-04-05T06:42:09Z</dcterms:created>
  <dcterms:modified xsi:type="dcterms:W3CDTF">2023-04-12T04:52:44Z</dcterms:modified>
</cp:coreProperties>
</file>